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08972-37EC-494F-889C-D5DB74DE22F2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A74F0-E0C5-4F2B-80AB-44D46E0BA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A74F0-E0C5-4F2B-80AB-44D46E0BA46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2232248"/>
          </a:xfrm>
        </p:spPr>
        <p:txBody>
          <a:bodyPr>
            <a:normAutofit/>
          </a:bodyPr>
          <a:lstStyle/>
          <a:p>
            <a:r>
              <a:rPr lang="ru-RU" b="1" dirty="0" smtClean="0"/>
              <a:t>«Привычки укрепляющие здоровье»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157192"/>
            <a:ext cx="8568952" cy="17008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Государственное учреждение социального обслуживания «Приаргунский комплексный центр социального обслуживания населения «Солнышко»Забайкальского края </a:t>
            </a:r>
          </a:p>
          <a:p>
            <a:pPr algn="ctr"/>
            <a:r>
              <a:rPr lang="ru-RU" dirty="0" smtClean="0"/>
              <a:t>Инструктор по ФИЗО </a:t>
            </a:r>
            <a:r>
              <a:rPr lang="ru-RU" dirty="0" err="1" smtClean="0"/>
              <a:t>Фаломеева</a:t>
            </a:r>
            <a:r>
              <a:rPr lang="ru-RU" dirty="0" smtClean="0"/>
              <a:t> В.А.2018 год.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0.infourok.ru/images/doc/213/242718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0-tub-ru.yandex.net/i?id=b2463c899705b74bf6d7688fa6a9c87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283/0001c3ba-b89f6585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4.infourok.ru/uploads/ex/0bcb/0005ebb2-764bc4cb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ds02.infourok.ru/uploads/ex/0d51/0004dbc8-c1bda9b6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s03.infourok.ru/uploads/ex/0a69/0000cdb8-aa6bb7fe/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myslide.ru/documents_2/745c6a0785a55351a5dfe015ee5f72c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2/f26aea2503b99d3a26e821919d038635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3.infourok.ru/uploads/ex/0d53/000341a2-fc377ecc/3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113c/000eb73b-295a4727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66</TotalTime>
  <Words>27</Words>
  <Application>Microsoft Office PowerPoint</Application>
  <PresentationFormat>Экран (4:3)</PresentationFormat>
  <Paragraphs>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«Привычки укрепляющие здоровье»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«Привычки укрепляющие здоровье»</dc:title>
  <dc:creator>user</dc:creator>
  <cp:lastModifiedBy>user</cp:lastModifiedBy>
  <cp:revision>10</cp:revision>
  <dcterms:created xsi:type="dcterms:W3CDTF">2018-07-16T03:31:30Z</dcterms:created>
  <dcterms:modified xsi:type="dcterms:W3CDTF">2018-07-17T08:46:05Z</dcterms:modified>
</cp:coreProperties>
</file>